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40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AE07A50-49F4-9B7F-2534-927C434AC3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titlu 2">
            <a:extLst>
              <a:ext uri="{FF2B5EF4-FFF2-40B4-BE49-F238E27FC236}">
                <a16:creationId xmlns:a16="http://schemas.microsoft.com/office/drawing/2014/main" id="{600AFF37-A1A1-685F-AF8D-B8978794E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DBD57D35-3D66-EC60-C1A5-4D4D9538E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D35B-6875-4E97-9EB2-D0066B7FD0AE}" type="datetimeFigureOut">
              <a:rPr lang="ro-RO" smtClean="0"/>
              <a:t>11.09.2026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19A2CB88-A91E-0C00-C5D7-9858F1A20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CC4F8F12-28F0-3CC2-70B5-5BD1BB1A8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FD32-FF5A-4F9E-9B63-30ECF052554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37543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52B21939-3A08-128B-8FF0-A45543EAD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67950356-255B-8EE9-D0F6-99F9AA8494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614A5301-FBFB-4770-904E-0D60BB1A5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D35B-6875-4E97-9EB2-D0066B7FD0AE}" type="datetimeFigureOut">
              <a:rPr lang="ro-RO" smtClean="0"/>
              <a:t>11.09.2026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AB285E13-E590-68F1-11E4-B9C9943FF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66406E05-B74D-8B71-233C-550EA3084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FD32-FF5A-4F9E-9B63-30ECF052554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32315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>
            <a:extLst>
              <a:ext uri="{FF2B5EF4-FFF2-40B4-BE49-F238E27FC236}">
                <a16:creationId xmlns:a16="http://schemas.microsoft.com/office/drawing/2014/main" id="{37047036-4056-BA44-A38D-071E530468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vertical 2">
            <a:extLst>
              <a:ext uri="{FF2B5EF4-FFF2-40B4-BE49-F238E27FC236}">
                <a16:creationId xmlns:a16="http://schemas.microsoft.com/office/drawing/2014/main" id="{CF132247-3496-4858-30DE-63944387B9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6DE7AE92-5EF1-20AC-BD96-62BBF129F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D35B-6875-4E97-9EB2-D0066B7FD0AE}" type="datetimeFigureOut">
              <a:rPr lang="ro-RO" smtClean="0"/>
              <a:t>11.09.2026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CEF772B8-E9DF-DA5C-7664-1C083C0E5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AC53CBF9-95BD-91FD-F8DF-71841DACF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FD32-FF5A-4F9E-9B63-30ECF052554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44210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152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826865F-BA0D-C63B-7DE5-457F98467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284AD23-239B-8B4E-2E51-A310DF78C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E62B1F77-A5DE-9642-0B75-140F580F8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D35B-6875-4E97-9EB2-D0066B7FD0AE}" type="datetimeFigureOut">
              <a:rPr lang="ro-RO" smtClean="0"/>
              <a:t>11.09.2026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925F8517-0FF4-E358-5E0B-53CBF9E75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426C72E1-0E6A-0DE3-49FC-5DDCF1BF8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FD32-FF5A-4F9E-9B63-30ECF052554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40551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6DE9C057-729F-9E73-FAEC-2A9B97710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5E35A2DC-CA2A-4D3A-2551-472F028BB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A2FBAF75-271D-AE63-7E75-DA257D254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D35B-6875-4E97-9EB2-D0066B7FD0AE}" type="datetimeFigureOut">
              <a:rPr lang="ro-RO" smtClean="0"/>
              <a:t>11.09.2026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21F0C7DE-6CB0-CDD1-F4AB-B17DC7405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AD5DB623-F7A4-6CC1-9A31-81B5BF500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FD32-FF5A-4F9E-9B63-30ECF052554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52089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A37830F2-BD0A-5178-A737-3D0DD8E70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9DA9A4E-771D-31EA-FD32-ADB5E465AF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CCEA4428-A5B5-0BCB-F663-460EF06C9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6BE1AA1C-D100-1F10-5F41-72A61587C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D35B-6875-4E97-9EB2-D0066B7FD0AE}" type="datetimeFigureOut">
              <a:rPr lang="ro-RO" smtClean="0"/>
              <a:t>11.09.2026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996D48FE-0E34-6147-43B3-20E3E8654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DC38AB78-420C-2A4D-8378-ECEB7F446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FD32-FF5A-4F9E-9B63-30ECF052554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32381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E7440B4-7E97-ACD0-C6AC-1832DAEAF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939623F9-2578-052D-338C-4B8F422790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Substituent conținut 3">
            <a:extLst>
              <a:ext uri="{FF2B5EF4-FFF2-40B4-BE49-F238E27FC236}">
                <a16:creationId xmlns:a16="http://schemas.microsoft.com/office/drawing/2014/main" id="{21D2101F-902B-F937-B8CF-AFDB1A4525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>
            <a:extLst>
              <a:ext uri="{FF2B5EF4-FFF2-40B4-BE49-F238E27FC236}">
                <a16:creationId xmlns:a16="http://schemas.microsoft.com/office/drawing/2014/main" id="{023B8FAA-B0BF-0F66-9297-3731FD70E4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6" name="Substituent conținut 5">
            <a:extLst>
              <a:ext uri="{FF2B5EF4-FFF2-40B4-BE49-F238E27FC236}">
                <a16:creationId xmlns:a16="http://schemas.microsoft.com/office/drawing/2014/main" id="{57924D28-DCC3-FF47-9A3C-3F391177A3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6">
            <a:extLst>
              <a:ext uri="{FF2B5EF4-FFF2-40B4-BE49-F238E27FC236}">
                <a16:creationId xmlns:a16="http://schemas.microsoft.com/office/drawing/2014/main" id="{2844376F-0556-ECA3-C5F9-BC8764B63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D35B-6875-4E97-9EB2-D0066B7FD0AE}" type="datetimeFigureOut">
              <a:rPr lang="ro-RO" smtClean="0"/>
              <a:t>11.09.2026</a:t>
            </a:fld>
            <a:endParaRPr lang="ro-RO"/>
          </a:p>
        </p:txBody>
      </p:sp>
      <p:sp>
        <p:nvSpPr>
          <p:cNvPr id="8" name="Substituent subsol 7">
            <a:extLst>
              <a:ext uri="{FF2B5EF4-FFF2-40B4-BE49-F238E27FC236}">
                <a16:creationId xmlns:a16="http://schemas.microsoft.com/office/drawing/2014/main" id="{F2D8A7B9-93E0-1554-76F3-2E42EF68D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>
            <a:extLst>
              <a:ext uri="{FF2B5EF4-FFF2-40B4-BE49-F238E27FC236}">
                <a16:creationId xmlns:a16="http://schemas.microsoft.com/office/drawing/2014/main" id="{C1D2142D-0364-FC26-B045-2A987EF20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FD32-FF5A-4F9E-9B63-30ECF052554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87261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B76619A-08EE-9370-C3FE-3B6DF62DA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dată 2">
            <a:extLst>
              <a:ext uri="{FF2B5EF4-FFF2-40B4-BE49-F238E27FC236}">
                <a16:creationId xmlns:a16="http://schemas.microsoft.com/office/drawing/2014/main" id="{B7737A41-D2C5-1A08-19AE-CBAB8A218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D35B-6875-4E97-9EB2-D0066B7FD0AE}" type="datetimeFigureOut">
              <a:rPr lang="ro-RO" smtClean="0"/>
              <a:t>11.09.2026</a:t>
            </a:fld>
            <a:endParaRPr lang="ro-RO"/>
          </a:p>
        </p:txBody>
      </p:sp>
      <p:sp>
        <p:nvSpPr>
          <p:cNvPr id="4" name="Substituent subsol 3">
            <a:extLst>
              <a:ext uri="{FF2B5EF4-FFF2-40B4-BE49-F238E27FC236}">
                <a16:creationId xmlns:a16="http://schemas.microsoft.com/office/drawing/2014/main" id="{FBFBDB2F-2352-5A93-7416-B379FC804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>
            <a:extLst>
              <a:ext uri="{FF2B5EF4-FFF2-40B4-BE49-F238E27FC236}">
                <a16:creationId xmlns:a16="http://schemas.microsoft.com/office/drawing/2014/main" id="{CA79EAB5-390F-489E-44BF-3590D233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FD32-FF5A-4F9E-9B63-30ECF052554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41109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>
            <a:extLst>
              <a:ext uri="{FF2B5EF4-FFF2-40B4-BE49-F238E27FC236}">
                <a16:creationId xmlns:a16="http://schemas.microsoft.com/office/drawing/2014/main" id="{560172E9-9435-3566-2D9F-2744A2447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D35B-6875-4E97-9EB2-D0066B7FD0AE}" type="datetimeFigureOut">
              <a:rPr lang="ro-RO" smtClean="0"/>
              <a:t>11.09.2026</a:t>
            </a:fld>
            <a:endParaRPr lang="ro-RO"/>
          </a:p>
        </p:txBody>
      </p:sp>
      <p:sp>
        <p:nvSpPr>
          <p:cNvPr id="3" name="Substituent subsol 2">
            <a:extLst>
              <a:ext uri="{FF2B5EF4-FFF2-40B4-BE49-F238E27FC236}">
                <a16:creationId xmlns:a16="http://schemas.microsoft.com/office/drawing/2014/main" id="{9503C1A7-EF5D-70FE-2F5F-F2A4F1C45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442453B4-2568-E877-48D4-FB3A61169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FD32-FF5A-4F9E-9B63-30ECF052554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1590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63819FF-C555-CC86-9270-B4C467DEB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589D3CFB-770B-49B6-EB54-D1E296784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BBC127CE-3F77-9C8E-22BD-805D06CF6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2C6E553D-846F-9D17-8B6F-666A3BE70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D35B-6875-4E97-9EB2-D0066B7FD0AE}" type="datetimeFigureOut">
              <a:rPr lang="ro-RO" smtClean="0"/>
              <a:t>11.09.2026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8B256794-152F-BDAA-E807-103D557B3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B10222AF-F9C1-2339-E181-3F292A32B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FD32-FF5A-4F9E-9B63-30ECF052554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55095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825CE9A-016E-5FD1-523A-F27A7EAEF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imagine 2">
            <a:extLst>
              <a:ext uri="{FF2B5EF4-FFF2-40B4-BE49-F238E27FC236}">
                <a16:creationId xmlns:a16="http://schemas.microsoft.com/office/drawing/2014/main" id="{32C23C2D-2F4B-848F-E284-23CBE4A56B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>
            <a:extLst>
              <a:ext uri="{FF2B5EF4-FFF2-40B4-BE49-F238E27FC236}">
                <a16:creationId xmlns:a16="http://schemas.microsoft.com/office/drawing/2014/main" id="{D8080502-4D73-ABC9-1BAB-7F0EAC22AE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Substituent dată 4">
            <a:extLst>
              <a:ext uri="{FF2B5EF4-FFF2-40B4-BE49-F238E27FC236}">
                <a16:creationId xmlns:a16="http://schemas.microsoft.com/office/drawing/2014/main" id="{337A9999-85AC-A3B5-57CD-A005D80A5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D35B-6875-4E97-9EB2-D0066B7FD0AE}" type="datetimeFigureOut">
              <a:rPr lang="ro-RO" smtClean="0"/>
              <a:t>11.09.2026</a:t>
            </a:fld>
            <a:endParaRPr lang="ro-RO"/>
          </a:p>
        </p:txBody>
      </p:sp>
      <p:sp>
        <p:nvSpPr>
          <p:cNvPr id="6" name="Substituent subsol 5">
            <a:extLst>
              <a:ext uri="{FF2B5EF4-FFF2-40B4-BE49-F238E27FC236}">
                <a16:creationId xmlns:a16="http://schemas.microsoft.com/office/drawing/2014/main" id="{31218359-510C-10E7-2F05-6B266BDF7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>
            <a:extLst>
              <a:ext uri="{FF2B5EF4-FFF2-40B4-BE49-F238E27FC236}">
                <a16:creationId xmlns:a16="http://schemas.microsoft.com/office/drawing/2014/main" id="{B93039B6-00D5-34CE-421D-9539A605D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7FD32-FF5A-4F9E-9B63-30ECF052554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74882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>
            <a:extLst>
              <a:ext uri="{FF2B5EF4-FFF2-40B4-BE49-F238E27FC236}">
                <a16:creationId xmlns:a16="http://schemas.microsoft.com/office/drawing/2014/main" id="{1E476949-817E-B3AD-A59F-9FD4BD84E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</a:p>
        </p:txBody>
      </p:sp>
      <p:sp>
        <p:nvSpPr>
          <p:cNvPr id="3" name="Substituent text 2">
            <a:extLst>
              <a:ext uri="{FF2B5EF4-FFF2-40B4-BE49-F238E27FC236}">
                <a16:creationId xmlns:a16="http://schemas.microsoft.com/office/drawing/2014/main" id="{36F8972E-B652-2007-AD41-60637A0EE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>
            <a:extLst>
              <a:ext uri="{FF2B5EF4-FFF2-40B4-BE49-F238E27FC236}">
                <a16:creationId xmlns:a16="http://schemas.microsoft.com/office/drawing/2014/main" id="{4ADFABE2-B2E6-A344-283F-3091184A7A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9D35B-6875-4E97-9EB2-D0066B7FD0AE}" type="datetimeFigureOut">
              <a:rPr lang="ro-RO" smtClean="0"/>
              <a:t>11.09.2026</a:t>
            </a:fld>
            <a:endParaRPr lang="ro-RO"/>
          </a:p>
        </p:txBody>
      </p:sp>
      <p:sp>
        <p:nvSpPr>
          <p:cNvPr id="5" name="Substituent subsol 4">
            <a:extLst>
              <a:ext uri="{FF2B5EF4-FFF2-40B4-BE49-F238E27FC236}">
                <a16:creationId xmlns:a16="http://schemas.microsoft.com/office/drawing/2014/main" id="{AA9BBE6D-816D-835A-A763-F0E068C8CA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>
            <a:extLst>
              <a:ext uri="{FF2B5EF4-FFF2-40B4-BE49-F238E27FC236}">
                <a16:creationId xmlns:a16="http://schemas.microsoft.com/office/drawing/2014/main" id="{343E72F3-EEA0-6959-8E2E-B75F94A01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7FD32-FF5A-4F9E-9B63-30ECF052554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05095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ine 3">
            <a:extLst>
              <a:ext uri="{FF2B5EF4-FFF2-40B4-BE49-F238E27FC236}">
                <a16:creationId xmlns:a16="http://schemas.microsoft.com/office/drawing/2014/main" id="{0D796833-4D9E-C6D1-50D6-EB5BA40897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087"/>
            <a:ext cx="9906000" cy="684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4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003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146304" y="0"/>
            <a:ext cx="201168" cy="6858000"/>
          </a:xfrm>
          <a:prstGeom prst="rect">
            <a:avLst/>
          </a:prstGeom>
          <a:solidFill>
            <a:srgbClr val="A0D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1143000"/>
            <a:ext cx="98755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400" b="1">
                <a:solidFill>
                  <a:srgbClr val="003060"/>
                </a:solidFill>
                <a:latin typeface="Aptos"/>
              </a:rPr>
              <a:t>TITLU PREZENTARE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1965960"/>
            <a:ext cx="84124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0">
                <a:solidFill>
                  <a:srgbClr val="5C6C78"/>
                </a:solidFill>
                <a:latin typeface="Aptos"/>
              </a:rPr>
              <a:t>Subtitlu / descriere scurtă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804672" y="0"/>
            <a:ext cx="2139696" cy="2788920"/>
          </a:xfrm>
          <a:prstGeom prst="line">
            <a:avLst/>
          </a:prstGeom>
          <a:ln w="38100">
            <a:solidFill>
              <a:srgbClr val="80B0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04672" y="534924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5C6C78"/>
                </a:solidFill>
                <a:latin typeface="Aptos"/>
              </a:rPr>
              <a:t>Nume • Departament • Data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1585448" cy="128016"/>
          </a:xfrm>
          <a:prstGeom prst="rect">
            <a:avLst/>
          </a:prstGeom>
          <a:solidFill>
            <a:srgbClr val="80B0D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128016"/>
            <a:ext cx="3703320" cy="6729984"/>
          </a:xfrm>
          <a:prstGeom prst="rect">
            <a:avLst/>
          </a:prstGeom>
          <a:solidFill>
            <a:srgbClr val="003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640080" y="1417320"/>
            <a:ext cx="24688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1">
                <a:solidFill>
                  <a:srgbClr val="A0D0E0"/>
                </a:solidFill>
                <a:latin typeface="Aptos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011680"/>
            <a:ext cx="274320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100" b="1">
                <a:solidFill>
                  <a:srgbClr val="FFFFFF"/>
                </a:solidFill>
                <a:latin typeface="Aptos"/>
              </a:rPr>
              <a:t>SECȚIUNE
NOUĂ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7680" y="2331720"/>
            <a:ext cx="62725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o-RO" sz="2400" b="0" dirty="0">
                <a:solidFill>
                  <a:srgbClr val="003060"/>
                </a:solidFill>
                <a:latin typeface="Aptos"/>
              </a:rPr>
              <a:t>Text</a:t>
            </a:r>
            <a:endParaRPr lang="it-IT" sz="2400" b="0" dirty="0">
              <a:solidFill>
                <a:srgbClr val="003060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02920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700" b="1">
                <a:solidFill>
                  <a:srgbClr val="003060"/>
                </a:solidFill>
                <a:latin typeface="Aptos"/>
              </a:rPr>
              <a:t>Titlu de conținut</a:t>
            </a:r>
          </a:p>
        </p:txBody>
      </p:sp>
      <p:cxnSp>
        <p:nvCxnSpPr>
          <p:cNvPr id="3" name="Connector 2"/>
          <p:cNvCxnSpPr/>
          <p:nvPr/>
        </p:nvCxnSpPr>
        <p:spPr>
          <a:xfrm flipV="1">
            <a:off x="713232" y="0"/>
            <a:ext cx="1316735" cy="1143000"/>
          </a:xfrm>
          <a:prstGeom prst="line">
            <a:avLst/>
          </a:prstGeom>
          <a:ln w="38100">
            <a:solidFill>
              <a:srgbClr val="80B0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731520" y="1645920"/>
            <a:ext cx="2743200" cy="3977639"/>
          </a:xfrm>
          <a:prstGeom prst="roundRect">
            <a:avLst/>
          </a:prstGeom>
          <a:solidFill>
            <a:srgbClr val="F2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87552" y="1965960"/>
            <a:ext cx="640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80B0D0"/>
                </a:solidFill>
                <a:latin typeface="Aptos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7552" y="2560320"/>
            <a:ext cx="214884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003060"/>
                </a:solidFill>
                <a:latin typeface="Aptos"/>
              </a:rPr>
              <a:t>Subtitlu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7551" y="3246120"/>
            <a:ext cx="151985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o-RO" sz="1300" b="0" dirty="0">
                <a:solidFill>
                  <a:srgbClr val="5C6C78"/>
                </a:solidFill>
                <a:latin typeface="Aptos"/>
              </a:rPr>
              <a:t>Text</a:t>
            </a:r>
            <a:endParaRPr sz="1300" b="0" dirty="0">
              <a:solidFill>
                <a:srgbClr val="5C6C78"/>
              </a:solidFill>
              <a:latin typeface="Apto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977639" y="1645920"/>
            <a:ext cx="2743200" cy="3977639"/>
          </a:xfrm>
          <a:prstGeom prst="roundRect">
            <a:avLst/>
          </a:prstGeom>
          <a:solidFill>
            <a:srgbClr val="F2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233672" y="1965960"/>
            <a:ext cx="640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80B0D0"/>
                </a:solidFill>
                <a:latin typeface="Aptos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33672" y="2560320"/>
            <a:ext cx="214884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003060"/>
                </a:solidFill>
                <a:latin typeface="Aptos"/>
              </a:rPr>
              <a:t>Subtitlu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33672" y="3246120"/>
            <a:ext cx="452240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ro-RO" sz="1300" b="0" dirty="0">
                <a:solidFill>
                  <a:srgbClr val="5C6C78"/>
                </a:solidFill>
                <a:latin typeface="Aptos"/>
              </a:rPr>
              <a:t>text</a:t>
            </a:r>
            <a:endParaRPr sz="1300" b="0" dirty="0">
              <a:solidFill>
                <a:srgbClr val="5C6C78"/>
              </a:solidFill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223760" y="1645920"/>
            <a:ext cx="2743200" cy="3977639"/>
          </a:xfrm>
          <a:prstGeom prst="roundRect">
            <a:avLst/>
          </a:prstGeom>
          <a:solidFill>
            <a:srgbClr val="F2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479792" y="1965960"/>
            <a:ext cx="640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80B0D0"/>
                </a:solidFill>
                <a:latin typeface="Aptos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79792" y="2560320"/>
            <a:ext cx="214884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000" b="1">
                <a:solidFill>
                  <a:srgbClr val="003060"/>
                </a:solidFill>
                <a:latin typeface="Aptos"/>
              </a:rPr>
              <a:t>Subtitlu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79792" y="3246120"/>
            <a:ext cx="452240" cy="292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ro-RO" sz="1300" b="0" dirty="0">
                <a:solidFill>
                  <a:srgbClr val="5C6C78"/>
                </a:solidFill>
                <a:latin typeface="Aptos"/>
              </a:rPr>
              <a:t>text</a:t>
            </a:r>
            <a:endParaRPr sz="1300" b="0" dirty="0">
              <a:solidFill>
                <a:srgbClr val="5C6C78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02920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700" b="1">
                <a:solidFill>
                  <a:srgbClr val="003060"/>
                </a:solidFill>
                <a:latin typeface="Aptos"/>
              </a:rPr>
              <a:t>Titlu + două direcții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1508760"/>
            <a:ext cx="4800600" cy="4297680"/>
          </a:xfrm>
          <a:prstGeom prst="roundRect">
            <a:avLst/>
          </a:prstGeom>
          <a:solidFill>
            <a:srgbClr val="F2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6080760" y="1508760"/>
            <a:ext cx="4800600" cy="4297680"/>
          </a:xfrm>
          <a:prstGeom prst="roundRect">
            <a:avLst/>
          </a:prstGeom>
          <a:solidFill>
            <a:srgbClr val="0030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1874519"/>
            <a:ext cx="34747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80B0D0"/>
                </a:solidFill>
                <a:latin typeface="Aptos"/>
              </a:rPr>
              <a:t>CONCEPT 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2468880"/>
            <a:ext cx="38404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300" b="1">
                <a:solidFill>
                  <a:srgbClr val="003060"/>
                </a:solidFill>
                <a:latin typeface="Aptos"/>
              </a:rPr>
              <a:t>Headline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3246120"/>
            <a:ext cx="47121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ro-RO" sz="1400" dirty="0">
                <a:solidFill>
                  <a:srgbClr val="5C6C78"/>
                </a:solidFill>
                <a:latin typeface="Aptos"/>
              </a:rPr>
              <a:t>text</a:t>
            </a:r>
            <a:endParaRPr sz="1400" b="0" dirty="0">
              <a:solidFill>
                <a:srgbClr val="5C6C78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0800" y="1874519"/>
            <a:ext cx="34747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A0D0E0"/>
                </a:solidFill>
                <a:latin typeface="Aptos"/>
              </a:rPr>
              <a:t>CONCEPT 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2468880"/>
            <a:ext cx="38404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300" b="1">
                <a:solidFill>
                  <a:srgbClr val="FFFFFF"/>
                </a:solidFill>
                <a:latin typeface="Aptos"/>
              </a:rPr>
              <a:t>Headline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3246120"/>
            <a:ext cx="47121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ro-RO" sz="1400" b="0" dirty="0">
                <a:solidFill>
                  <a:srgbClr val="FFFFFF"/>
                </a:solidFill>
                <a:latin typeface="Aptos"/>
              </a:rPr>
              <a:t>text</a:t>
            </a:r>
            <a:endParaRPr sz="1400" b="0" dirty="0">
              <a:solidFill>
                <a:srgbClr val="FFFFFF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D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594360"/>
            <a:ext cx="8686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700" b="1">
                <a:solidFill>
                  <a:srgbClr val="003060"/>
                </a:solidFill>
                <a:latin typeface="Aptos"/>
              </a:rPr>
              <a:t>Insight / statistică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828800"/>
            <a:ext cx="365760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5800" b="1">
                <a:solidFill>
                  <a:srgbClr val="003060"/>
                </a:solidFill>
                <a:latin typeface="Aptos"/>
              </a:rPr>
              <a:t>72%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063240"/>
            <a:ext cx="411480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0">
                <a:solidFill>
                  <a:srgbClr val="5C6C78"/>
                </a:solidFill>
                <a:latin typeface="Aptos"/>
              </a:rPr>
              <a:t>Mesajul principal poate sta aici, foarte scurt și memorabil.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0" y="1600200"/>
            <a:ext cx="4663440" cy="36118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309360" y="2011680"/>
            <a:ext cx="38404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1">
                <a:solidFill>
                  <a:srgbClr val="80B0D0"/>
                </a:solidFill>
                <a:latin typeface="Aptos"/>
              </a:rPr>
              <a:t>NOTĂ / CITAT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9360" y="2697480"/>
            <a:ext cx="36576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200" b="1">
                <a:solidFill>
                  <a:srgbClr val="003060"/>
                </a:solidFill>
                <a:latin typeface="Aptos"/>
              </a:rPr>
              <a:t>„Un citat sau o concluzie importantă.”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502920"/>
            <a:ext cx="80467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700" b="1">
                <a:solidFill>
                  <a:srgbClr val="003060"/>
                </a:solidFill>
                <a:latin typeface="Aptos"/>
              </a:rPr>
              <a:t>Titlu + vizual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85800" y="1417320"/>
            <a:ext cx="6629400" cy="4343400"/>
          </a:xfrm>
          <a:prstGeom prst="roundRect">
            <a:avLst/>
          </a:prstGeom>
          <a:solidFill>
            <a:srgbClr val="F2F6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537456" y="3246120"/>
            <a:ext cx="880370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ro-RO" sz="1500" b="1" dirty="0">
                <a:solidFill>
                  <a:srgbClr val="80B0D0"/>
                </a:solidFill>
                <a:latin typeface="Aptos"/>
              </a:rPr>
              <a:t>imagine</a:t>
            </a:r>
            <a:endParaRPr sz="1500" b="1" dirty="0">
              <a:solidFill>
                <a:srgbClr val="80B0D0"/>
              </a:solidFill>
              <a:latin typeface="Apto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26679" y="1600200"/>
            <a:ext cx="29260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200" b="1">
                <a:solidFill>
                  <a:srgbClr val="003060"/>
                </a:solidFill>
                <a:latin typeface="Aptos"/>
              </a:rPr>
              <a:t>Headline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26679" y="2331720"/>
            <a:ext cx="292608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 dirty="0" err="1">
                <a:solidFill>
                  <a:srgbClr val="5C6C78"/>
                </a:solidFill>
                <a:latin typeface="Aptos"/>
              </a:rPr>
              <a:t>Folosește</a:t>
            </a:r>
            <a:r>
              <a:rPr sz="1400" b="0" dirty="0">
                <a:solidFill>
                  <a:srgbClr val="5C6C78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5C6C78"/>
                </a:solidFill>
                <a:latin typeface="Aptos"/>
              </a:rPr>
              <a:t>această</a:t>
            </a:r>
            <a:r>
              <a:rPr sz="1400" b="0" dirty="0">
                <a:solidFill>
                  <a:srgbClr val="5C6C78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5C6C78"/>
                </a:solidFill>
                <a:latin typeface="Aptos"/>
              </a:rPr>
              <a:t>structură</a:t>
            </a:r>
            <a:r>
              <a:rPr sz="1400" b="0" dirty="0">
                <a:solidFill>
                  <a:srgbClr val="5C6C78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5C6C78"/>
                </a:solidFill>
                <a:latin typeface="Aptos"/>
              </a:rPr>
              <a:t>pentru</a:t>
            </a:r>
            <a:r>
              <a:rPr sz="1400" b="0" dirty="0">
                <a:solidFill>
                  <a:srgbClr val="5C6C78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5C6C78"/>
                </a:solidFill>
                <a:latin typeface="Aptos"/>
              </a:rPr>
              <a:t>fotografii</a:t>
            </a:r>
            <a:r>
              <a:rPr sz="1400" b="0" dirty="0">
                <a:solidFill>
                  <a:srgbClr val="5C6C78"/>
                </a:solidFill>
                <a:latin typeface="Aptos"/>
              </a:rPr>
              <a:t>, </a:t>
            </a:r>
            <a:r>
              <a:rPr sz="1400" b="0" dirty="0" err="1">
                <a:solidFill>
                  <a:srgbClr val="5C6C78"/>
                </a:solidFill>
                <a:latin typeface="Aptos"/>
              </a:rPr>
              <a:t>grafice</a:t>
            </a:r>
            <a:r>
              <a:rPr sz="1400" b="0" dirty="0">
                <a:solidFill>
                  <a:srgbClr val="5C6C78"/>
                </a:solidFill>
                <a:latin typeface="Aptos"/>
              </a:rPr>
              <a:t>, mockup-</a:t>
            </a:r>
            <a:r>
              <a:rPr sz="1400" b="0" dirty="0" err="1">
                <a:solidFill>
                  <a:srgbClr val="5C6C78"/>
                </a:solidFill>
                <a:latin typeface="Aptos"/>
              </a:rPr>
              <a:t>uri</a:t>
            </a:r>
            <a:r>
              <a:rPr sz="1400" b="0" dirty="0">
                <a:solidFill>
                  <a:srgbClr val="5C6C78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5C6C78"/>
                </a:solidFill>
                <a:latin typeface="Aptos"/>
              </a:rPr>
              <a:t>sau</a:t>
            </a:r>
            <a:r>
              <a:rPr sz="1400" b="0" dirty="0">
                <a:solidFill>
                  <a:srgbClr val="5C6C78"/>
                </a:solidFill>
                <a:latin typeface="Aptos"/>
              </a:rPr>
              <a:t> </a:t>
            </a:r>
            <a:r>
              <a:rPr sz="1400" b="0" dirty="0" err="1">
                <a:solidFill>
                  <a:srgbClr val="5C6C78"/>
                </a:solidFill>
                <a:latin typeface="Aptos"/>
              </a:rPr>
              <a:t>diagrame</a:t>
            </a:r>
            <a:r>
              <a:rPr sz="1400" b="0" dirty="0">
                <a:solidFill>
                  <a:srgbClr val="5C6C78"/>
                </a:solidFill>
                <a:latin typeface="Aptos"/>
              </a:rPr>
              <a:t>.</a:t>
            </a:r>
          </a:p>
        </p:txBody>
      </p:sp>
      <p:cxnSp>
        <p:nvCxnSpPr>
          <p:cNvPr id="7" name="Connector 6"/>
          <p:cNvCxnSpPr/>
          <p:nvPr/>
        </p:nvCxnSpPr>
        <p:spPr>
          <a:xfrm flipH="1" flipV="1">
            <a:off x="2331720" y="0"/>
            <a:ext cx="5394959" cy="4709160"/>
          </a:xfrm>
          <a:prstGeom prst="line">
            <a:avLst/>
          </a:prstGeom>
          <a:ln w="25400">
            <a:solidFill>
              <a:srgbClr val="80B0D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355080"/>
            <a:ext cx="11585448" cy="502920"/>
          </a:xfrm>
          <a:prstGeom prst="rect">
            <a:avLst/>
          </a:prstGeom>
          <a:solidFill>
            <a:srgbClr val="A0D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1463040"/>
            <a:ext cx="8961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"/>
              </a:rPr>
              <a:t>ÎNTREBĂRI?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2423160"/>
            <a:ext cx="65836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900" b="0">
                <a:solidFill>
                  <a:srgbClr val="A0D0E0"/>
                </a:solidFill>
                <a:latin typeface="Aptos"/>
              </a:rPr>
              <a:t>Mulțumesc pentru atenție.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5440680"/>
            <a:ext cx="5486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Aptos"/>
              </a:rPr>
              <a:t>Contact • Website • Social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95</Words>
  <Application>Microsoft Office PowerPoint</Application>
  <PresentationFormat>Ecran lat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Temă Office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Alexandra IVAN</dc:creator>
  <cp:lastModifiedBy>Alexandra IVAN</cp:lastModifiedBy>
  <cp:revision>3</cp:revision>
  <dcterms:created xsi:type="dcterms:W3CDTF">2026-09-11T07:20:46Z</dcterms:created>
  <dcterms:modified xsi:type="dcterms:W3CDTF">2026-09-11T07:56:45Z</dcterms:modified>
</cp:coreProperties>
</file>