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536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A90D-310B-45D1-95AD-03D601953AE8}" type="datetimeFigureOut">
              <a:rPr lang="ro-RO" smtClean="0"/>
              <a:t>02.10.2025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705-4C0B-4CEC-AC3C-D40D4C25DA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761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A90D-310B-45D1-95AD-03D601953AE8}" type="datetimeFigureOut">
              <a:rPr lang="ro-RO" smtClean="0"/>
              <a:t>02.10.2025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705-4C0B-4CEC-AC3C-D40D4C25DA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829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A90D-310B-45D1-95AD-03D601953AE8}" type="datetimeFigureOut">
              <a:rPr lang="ro-RO" smtClean="0"/>
              <a:t>02.10.2025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705-4C0B-4CEC-AC3C-D40D4C25DA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166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A90D-310B-45D1-95AD-03D601953AE8}" type="datetimeFigureOut">
              <a:rPr lang="ro-RO" smtClean="0"/>
              <a:t>02.10.2025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705-4C0B-4CEC-AC3C-D40D4C25DA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653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A90D-310B-45D1-95AD-03D601953AE8}" type="datetimeFigureOut">
              <a:rPr lang="ro-RO" smtClean="0"/>
              <a:t>02.10.2025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705-4C0B-4CEC-AC3C-D40D4C25DA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6173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A90D-310B-45D1-95AD-03D601953AE8}" type="datetimeFigureOut">
              <a:rPr lang="ro-RO" smtClean="0"/>
              <a:t>02.10.2025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705-4C0B-4CEC-AC3C-D40D4C25DA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3215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A90D-310B-45D1-95AD-03D601953AE8}" type="datetimeFigureOut">
              <a:rPr lang="ro-RO" smtClean="0"/>
              <a:t>02.10.2025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705-4C0B-4CEC-AC3C-D40D4C25DA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355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A90D-310B-45D1-95AD-03D601953AE8}" type="datetimeFigureOut">
              <a:rPr lang="ro-RO" smtClean="0"/>
              <a:t>02.10.2025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705-4C0B-4CEC-AC3C-D40D4C25DA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212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A90D-310B-45D1-95AD-03D601953AE8}" type="datetimeFigureOut">
              <a:rPr lang="ro-RO" smtClean="0"/>
              <a:t>02.10.2025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705-4C0B-4CEC-AC3C-D40D4C25DA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393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A90D-310B-45D1-95AD-03D601953AE8}" type="datetimeFigureOut">
              <a:rPr lang="ro-RO" smtClean="0"/>
              <a:t>02.10.2025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705-4C0B-4CEC-AC3C-D40D4C25DA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6180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A90D-310B-45D1-95AD-03D601953AE8}" type="datetimeFigureOut">
              <a:rPr lang="ro-RO" smtClean="0"/>
              <a:t>02.10.2025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705-4C0B-4CEC-AC3C-D40D4C25DA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414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3A90D-310B-45D1-95AD-03D601953AE8}" type="datetimeFigureOut">
              <a:rPr lang="ro-RO" smtClean="0"/>
              <a:t>02.10.2025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7A705-4C0B-4CEC-AC3C-D40D4C25DA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264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fis-creion-albastru-mai-colorat.png">
            <a:extLst>
              <a:ext uri="{FF2B5EF4-FFF2-40B4-BE49-F238E27FC236}">
                <a16:creationId xmlns:a16="http://schemas.microsoft.com/office/drawing/2014/main" id="{451CB13A-30C9-B402-4A6D-081A91CE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7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1E15CF-3185-D3C1-1F2B-BD2B43A1E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753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Temă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ă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ă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Office PowerPoint</Application>
  <PresentationFormat>Expunere pe ecran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Temă Office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Alexandra Ivan</dc:creator>
  <cp:lastModifiedBy>Alexandra Ivan</cp:lastModifiedBy>
  <cp:revision>1</cp:revision>
  <dcterms:created xsi:type="dcterms:W3CDTF">2025-10-02T08:03:23Z</dcterms:created>
  <dcterms:modified xsi:type="dcterms:W3CDTF">2025-10-02T08:05:13Z</dcterms:modified>
</cp:coreProperties>
</file>