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Corbel" panose="020B0503020204020204" pitchFamily="34" charset="0"/>
      <p:regular r:id="rId4"/>
      <p:bold r:id="rId5"/>
      <p:italic r:id="rId6"/>
      <p:boldItalic r:id="rId7"/>
    </p:embeddedFont>
    <p:embeddedFont>
      <p:font typeface="Sylfaen" panose="010A0502050306030303" pitchFamily="18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5E4A6F-B7DF-4BA1-A5B6-2C171E9F38F4}">
  <a:tblStyle styleId="{2B5E4A6F-B7DF-4BA1-A5B6-2C171E9F38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64" autoAdjust="0"/>
  </p:normalViewPr>
  <p:slideViewPr>
    <p:cSldViewPr snapToGrid="0">
      <p:cViewPr>
        <p:scale>
          <a:sx n="140" d="100"/>
          <a:sy n="140" d="100"/>
        </p:scale>
        <p:origin x="239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4d470b449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4d470b449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3348021"/>
            <a:ext cx="6858000" cy="1231118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2770782"/>
            <a:ext cx="6858000" cy="565519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24-Oct-24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3903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275370"/>
            <a:ext cx="7886700" cy="61451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740569"/>
            <a:ext cx="7886700" cy="253480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889887"/>
            <a:ext cx="7885509" cy="511854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24-Oct-24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1338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265075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367049"/>
            <a:ext cx="7885509" cy="1126370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24-Oct-24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76928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273844"/>
            <a:ext cx="6977064" cy="2244678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524168"/>
            <a:ext cx="656422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3376297"/>
            <a:ext cx="7884318" cy="1117122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24-Oct-24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082900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45226"/>
            <a:ext cx="7886700" cy="188387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37936"/>
            <a:ext cx="7885509" cy="855483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24-Oct-24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15279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414462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1928812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414462"/>
            <a:ext cx="2202181" cy="43219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1928812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414462"/>
            <a:ext cx="2199085" cy="43219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1928812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24-Oct-24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4542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3223127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1692266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3655324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3223127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692266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3655323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3223127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1692266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3655322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24-Oct-24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8528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24-Oct-24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27431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24-Oct-24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4261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9725" y="1606650"/>
            <a:ext cx="4678200" cy="19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593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24-Oct-24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34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3348021"/>
            <a:ext cx="6858000" cy="1231118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2770256"/>
            <a:ext cx="6858000" cy="565519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24-Oct-24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6856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369219"/>
            <a:ext cx="3768912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369219"/>
            <a:ext cx="377547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24-Oct-24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9014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260872"/>
            <a:ext cx="3768912" cy="617934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1878806"/>
            <a:ext cx="3768912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260872"/>
            <a:ext cx="3776661" cy="61793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1878806"/>
            <a:ext cx="377666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24-Oct-24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5243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24-Oct-24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41901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24-Oct-24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4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19" cy="2858691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24-Oct-24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9099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19" cy="2858691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24-Oct-24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4699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369219"/>
            <a:ext cx="767535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24-Oct-24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195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1326D3-EA19-D6A1-7093-797C9713B2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84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29" name="Google Shape;329;p29"/>
          <p:cNvSpPr txBox="1">
            <a:spLocks noGrp="1"/>
          </p:cNvSpPr>
          <p:nvPr>
            <p:ph type="ctrTitle"/>
          </p:nvPr>
        </p:nvSpPr>
        <p:spPr>
          <a:xfrm>
            <a:off x="1105231" y="3848431"/>
            <a:ext cx="7116417" cy="739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ln w="9525">
                  <a:noFill/>
                  <a:prstDash val="solid"/>
                </a:ln>
                <a:solidFill>
                  <a:srgbClr val="00483A"/>
                </a:solidFill>
                <a:latin typeface="Sylfaen" panose="010A0502050306030303" pitchFamily="18" charset="0"/>
              </a:rPr>
              <a:t>Titlu lucrare - Noi strategii pentru combaterea bacteriilor multirezistente</a:t>
            </a:r>
            <a:endParaRPr sz="2000" b="1" dirty="0">
              <a:ln w="9525">
                <a:noFill/>
                <a:prstDash val="solid"/>
              </a:ln>
              <a:solidFill>
                <a:srgbClr val="00483A"/>
              </a:solidFill>
              <a:latin typeface="Sylfaen" panose="010A0502050306030303" pitchFamily="18" charset="0"/>
            </a:endParaRPr>
          </a:p>
        </p:txBody>
      </p:sp>
      <p:sp>
        <p:nvSpPr>
          <p:cNvPr id="8" name="Google Shape;329;p29">
            <a:extLst>
              <a:ext uri="{FF2B5EF4-FFF2-40B4-BE49-F238E27FC236}">
                <a16:creationId xmlns:a16="http://schemas.microsoft.com/office/drawing/2014/main" id="{93CA8614-60C1-9115-C287-4EFBE55998BF}"/>
              </a:ext>
            </a:extLst>
          </p:cNvPr>
          <p:cNvSpPr txBox="1">
            <a:spLocks/>
          </p:cNvSpPr>
          <p:nvPr/>
        </p:nvSpPr>
        <p:spPr>
          <a:xfrm>
            <a:off x="4565563" y="4587494"/>
            <a:ext cx="3893603" cy="403411"/>
          </a:xfrm>
          <a:prstGeom prst="rect">
            <a:avLst/>
          </a:prstGeom>
          <a:noFill/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dirty="0">
                <a:ln w="9525">
                  <a:noFill/>
                  <a:prstDash val="solid"/>
                </a:ln>
                <a:solidFill>
                  <a:srgbClr val="00483A"/>
                </a:solidFill>
                <a:latin typeface="Sylfaen" panose="010A0502050306030303" pitchFamily="18" charset="0"/>
              </a:rPr>
              <a:t>Autori: </a:t>
            </a:r>
            <a:r>
              <a:rPr lang="it-IT" sz="1200" i="1" dirty="0">
                <a:ln w="9525">
                  <a:noFill/>
                  <a:prstDash val="solid"/>
                </a:ln>
                <a:solidFill>
                  <a:srgbClr val="00483A"/>
                </a:solidFill>
                <a:latin typeface="Sylfaen" panose="010A0502050306030303" pitchFamily="18" charset="0"/>
              </a:rPr>
              <a:t>Aurica Emanuel, Veronica Gabriel</a:t>
            </a:r>
            <a:endParaRPr lang="ro-RO" sz="1200" i="1" dirty="0">
              <a:ln w="9525">
                <a:noFill/>
                <a:prstDash val="solid"/>
              </a:ln>
              <a:solidFill>
                <a:srgbClr val="00483A"/>
              </a:solidFill>
              <a:latin typeface="Sylfaen" panose="010A0502050306030303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</TotalTime>
  <Words>16</Words>
  <Application>Microsoft Office PowerPoint</Application>
  <PresentationFormat>On-screen Show (16:9)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Corbel</vt:lpstr>
      <vt:lpstr>Sylfaen</vt:lpstr>
      <vt:lpstr>Arial</vt:lpstr>
      <vt:lpstr>Depth</vt:lpstr>
      <vt:lpstr>Titlu lucrare - Noi strategii pentru combaterea bacteriilor multirezistente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Bogdan P</cp:lastModifiedBy>
  <cp:revision>3</cp:revision>
  <dcterms:modified xsi:type="dcterms:W3CDTF">2024-10-24T10:02:42Z</dcterms:modified>
</cp:coreProperties>
</file>